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9"/>
  </p:notesMasterIdLst>
  <p:handoutMasterIdLst>
    <p:handoutMasterId r:id="rId20"/>
  </p:handoutMasterIdLst>
  <p:sldIdLst>
    <p:sldId id="303" r:id="rId2"/>
    <p:sldId id="299" r:id="rId3"/>
    <p:sldId id="304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5" r:id="rId12"/>
    <p:sldId id="316" r:id="rId13"/>
    <p:sldId id="317" r:id="rId14"/>
    <p:sldId id="314" r:id="rId15"/>
    <p:sldId id="318" r:id="rId16"/>
    <p:sldId id="305" r:id="rId17"/>
    <p:sldId id="3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orient="horz" pos="323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37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userId="Andrian Kurnia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8FB"/>
    <a:srgbClr val="C9D7EA"/>
    <a:srgbClr val="FFFFFF"/>
    <a:srgbClr val="0A0A0A"/>
    <a:srgbClr val="0D0D0D"/>
    <a:srgbClr val="21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7" autoAdjust="0"/>
    <p:restoredTop sz="85856" autoAdjust="0"/>
  </p:normalViewPr>
  <p:slideViewPr>
    <p:cSldViewPr snapToGrid="0">
      <p:cViewPr varScale="1">
        <p:scale>
          <a:sx n="139" d="100"/>
          <a:sy n="139" d="100"/>
        </p:scale>
        <p:origin x="1464" y="88"/>
      </p:cViewPr>
      <p:guideLst>
        <p:guide orient="horz" pos="2160"/>
        <p:guide pos="7310"/>
        <p:guide orient="horz" pos="323"/>
        <p:guide orient="horz" pos="3974"/>
        <p:guide pos="37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t>07/09/2020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t>07/09/2020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 dirty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14534A4-FDB8-4644-AAE2-3439F91F243E}" type="slidenum">
              <a:rPr lang="en-US" altLang="pl-PL" sz="1200">
                <a:latin typeface="Calibri" panose="020F0502020204030204" pitchFamily="34" charset="0"/>
              </a:rPr>
              <a:pPr algn="r" eaLnBrk="1" hangingPunct="1"/>
              <a:t>2</a:t>
            </a:fld>
            <a:endParaRPr lang="en-US" altLang="pl-P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44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 dirty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14534A4-FDB8-4644-AAE2-3439F91F243E}" type="slidenum">
              <a:rPr lang="en-US" altLang="pl-PL" sz="1200">
                <a:latin typeface="Calibri" panose="020F0502020204030204" pitchFamily="34" charset="0"/>
              </a:rPr>
              <a:pPr algn="r" eaLnBrk="1" hangingPunct="1"/>
              <a:t>11</a:t>
            </a:fld>
            <a:endParaRPr lang="en-US" altLang="pl-P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16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 dirty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14534A4-FDB8-4644-AAE2-3439F91F243E}" type="slidenum">
              <a:rPr lang="en-US" altLang="pl-PL" sz="1200">
                <a:latin typeface="Calibri" panose="020F0502020204030204" pitchFamily="34" charset="0"/>
              </a:rPr>
              <a:pPr algn="r" eaLnBrk="1" hangingPunct="1"/>
              <a:t>12</a:t>
            </a:fld>
            <a:endParaRPr lang="en-US" altLang="pl-P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67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 dirty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14534A4-FDB8-4644-AAE2-3439F91F243E}" type="slidenum">
              <a:rPr lang="en-US" altLang="pl-PL" sz="1200">
                <a:latin typeface="Calibri" panose="020F0502020204030204" pitchFamily="34" charset="0"/>
              </a:rPr>
              <a:pPr algn="r" eaLnBrk="1" hangingPunct="1"/>
              <a:t>13</a:t>
            </a:fld>
            <a:endParaRPr lang="en-US" altLang="pl-P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6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 dirty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14534A4-FDB8-4644-AAE2-3439F91F243E}" type="slidenum">
              <a:rPr lang="en-US" altLang="pl-PL" sz="1200">
                <a:latin typeface="Calibri" panose="020F0502020204030204" pitchFamily="34" charset="0"/>
              </a:rPr>
              <a:pPr algn="r" eaLnBrk="1" hangingPunct="1"/>
              <a:t>14</a:t>
            </a:fld>
            <a:endParaRPr lang="en-US" altLang="pl-P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42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 dirty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14534A4-FDB8-4644-AAE2-3439F91F243E}" type="slidenum">
              <a:rPr lang="en-US" altLang="pl-PL" sz="1200">
                <a:latin typeface="Calibri" panose="020F0502020204030204" pitchFamily="34" charset="0"/>
              </a:rPr>
              <a:pPr algn="r" eaLnBrk="1" hangingPunct="1"/>
              <a:t>15</a:t>
            </a:fld>
            <a:endParaRPr lang="en-US" altLang="pl-P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60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 dirty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14534A4-FDB8-4644-AAE2-3439F91F243E}" type="slidenum">
              <a:rPr lang="en-US" altLang="pl-PL" sz="1200">
                <a:latin typeface="Calibri" panose="020F0502020204030204" pitchFamily="34" charset="0"/>
              </a:rPr>
              <a:pPr algn="r" eaLnBrk="1" hangingPunct="1"/>
              <a:t>16</a:t>
            </a:fld>
            <a:endParaRPr lang="en-US" altLang="pl-P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16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 dirty="0">
              <a:latin typeface="Arial" panose="020B0604020202020204" pitchFamily="34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33B8FD-75BB-4908-BFF2-675769A1BC7F}" type="slidenum">
              <a:rPr lang="en-US" altLang="pl-PL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17</a:t>
            </a:fld>
            <a:endParaRPr lang="en-US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5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 dirty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14534A4-FDB8-4644-AAE2-3439F91F243E}" type="slidenum">
              <a:rPr lang="en-US" altLang="pl-PL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en-US" altLang="pl-P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9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 dirty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14534A4-FDB8-4644-AAE2-3439F91F243E}" type="slidenum">
              <a:rPr lang="en-US" altLang="pl-PL" sz="1200">
                <a:latin typeface="Calibri" panose="020F0502020204030204" pitchFamily="34" charset="0"/>
              </a:rPr>
              <a:pPr algn="r" eaLnBrk="1" hangingPunct="1"/>
              <a:t>4</a:t>
            </a:fld>
            <a:endParaRPr lang="en-US" altLang="pl-P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0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 dirty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14534A4-FDB8-4644-AAE2-3439F91F243E}" type="slidenum">
              <a:rPr lang="en-US" altLang="pl-PL" sz="1200">
                <a:latin typeface="Calibri" panose="020F0502020204030204" pitchFamily="34" charset="0"/>
              </a:rPr>
              <a:pPr algn="r" eaLnBrk="1" hangingPunct="1"/>
              <a:t>5</a:t>
            </a:fld>
            <a:endParaRPr lang="en-US" altLang="pl-P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37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 dirty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14534A4-FDB8-4644-AAE2-3439F91F243E}" type="slidenum">
              <a:rPr lang="en-US" altLang="pl-PL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en-US" altLang="pl-P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 dirty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14534A4-FDB8-4644-AAE2-3439F91F243E}" type="slidenum">
              <a:rPr lang="en-US" altLang="pl-PL" sz="1200">
                <a:latin typeface="Calibri" panose="020F0502020204030204" pitchFamily="34" charset="0"/>
              </a:rPr>
              <a:pPr algn="r" eaLnBrk="1" hangingPunct="1"/>
              <a:t>7</a:t>
            </a:fld>
            <a:endParaRPr lang="en-US" altLang="pl-P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09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 dirty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14534A4-FDB8-4644-AAE2-3439F91F243E}" type="slidenum">
              <a:rPr lang="en-US" altLang="pl-PL" sz="1200">
                <a:latin typeface="Calibri" panose="020F0502020204030204" pitchFamily="34" charset="0"/>
              </a:rPr>
              <a:pPr algn="r" eaLnBrk="1" hangingPunct="1"/>
              <a:t>8</a:t>
            </a:fld>
            <a:endParaRPr lang="en-US" altLang="pl-P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66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 dirty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14534A4-FDB8-4644-AAE2-3439F91F243E}" type="slidenum">
              <a:rPr lang="en-US" altLang="pl-PL" sz="1200">
                <a:latin typeface="Calibri" panose="020F0502020204030204" pitchFamily="34" charset="0"/>
              </a:rPr>
              <a:pPr algn="r" eaLnBrk="1" hangingPunct="1"/>
              <a:t>9</a:t>
            </a:fld>
            <a:endParaRPr lang="en-US" altLang="pl-P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56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 dirty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14534A4-FDB8-4644-AAE2-3439F91F243E}" type="slidenum">
              <a:rPr lang="en-US" altLang="pl-PL" sz="1200">
                <a:latin typeface="Calibri" panose="020F0502020204030204" pitchFamily="34" charset="0"/>
              </a:rPr>
              <a:pPr algn="r" eaLnBrk="1" hangingPunct="1"/>
              <a:t>10</a:t>
            </a:fld>
            <a:endParaRPr lang="en-US" altLang="pl-P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3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92" y="3317008"/>
            <a:ext cx="10363200" cy="1362075"/>
          </a:xfrm>
        </p:spPr>
        <p:txBody>
          <a:bodyPr anchor="t">
            <a:noAutofit/>
          </a:bodyPr>
          <a:lstStyle>
            <a:lvl1pPr algn="l">
              <a:defRPr sz="4267" b="1" cap="all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92" y="1816821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222626-95E2-3A4D-85F2-9A75752D28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16734" y="6453717"/>
            <a:ext cx="1071033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701B9-DF87-405C-851B-1C79A6B3E06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87044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8200"/>
            <a:ext cx="121920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5"/>
          <p:cNvGrpSpPr>
            <a:grpSpLocks/>
          </p:cNvGrpSpPr>
          <p:nvPr userDrawn="1"/>
        </p:nvGrpSpPr>
        <p:grpSpPr bwMode="auto">
          <a:xfrm>
            <a:off x="376767" y="5918202"/>
            <a:ext cx="11438467" cy="939800"/>
            <a:chOff x="457200" y="4438650"/>
            <a:chExt cx="8579958" cy="704850"/>
          </a:xfrm>
        </p:grpSpPr>
        <p:pic>
          <p:nvPicPr>
            <p:cNvPr id="6" name="Obraz 6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7566" y="4438650"/>
              <a:ext cx="58959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45FFFDCB-F68A-E940-8170-FC87BE9A87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25700" y="4491038"/>
              <a:ext cx="4571003" cy="57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l-PL" altLang="pl-PL" sz="1467">
                  <a:solidFill>
                    <a:schemeClr val="bg1"/>
                  </a:solidFill>
                  <a:latin typeface="Montserrat" pitchFamily="2" charset="0"/>
                </a:rPr>
                <a:t>International Conference</a:t>
              </a:r>
              <a:br>
                <a:rPr lang="pl-PL" altLang="pl-PL" sz="1467">
                  <a:solidFill>
                    <a:schemeClr val="bg1"/>
                  </a:solidFill>
                  <a:latin typeface="Montserrat" pitchFamily="2" charset="0"/>
                </a:rPr>
              </a:br>
              <a:r>
                <a:rPr lang="pl-PL" altLang="pl-PL" sz="1467">
                  <a:solidFill>
                    <a:schemeClr val="bg1"/>
                  </a:solidFill>
                  <a:latin typeface="Montserrat" pitchFamily="2" charset="0"/>
                </a:rPr>
                <a:t>on Development and Applications</a:t>
              </a:r>
              <a:br>
                <a:rPr lang="pl-PL" altLang="pl-PL" sz="1467">
                  <a:solidFill>
                    <a:schemeClr val="bg1"/>
                  </a:solidFill>
                  <a:latin typeface="Montserrat" pitchFamily="2" charset="0"/>
                </a:rPr>
              </a:br>
              <a:r>
                <a:rPr lang="pl-PL" altLang="pl-PL" sz="1467">
                  <a:solidFill>
                    <a:schemeClr val="bg1"/>
                  </a:solidFill>
                  <a:latin typeface="Montserrat" pitchFamily="2" charset="0"/>
                </a:rPr>
                <a:t>of Nuclear Technologies</a:t>
              </a:r>
            </a:p>
          </p:txBody>
        </p:sp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4634C5B4-48C6-984C-93CE-E3345E290C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26564" y="4514850"/>
              <a:ext cx="3402452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l-PL" altLang="pl-PL" sz="2667" b="1">
                  <a:solidFill>
                    <a:schemeClr val="bg1"/>
                  </a:solidFill>
                  <a:latin typeface="Montserrat" pitchFamily="2" charset="0"/>
                </a:rPr>
                <a:t>NUTECH-2020</a:t>
              </a:r>
              <a:endParaRPr lang="pl-PL" altLang="pl-PL" sz="2667">
                <a:solidFill>
                  <a:schemeClr val="bg1"/>
                </a:solidFill>
                <a:latin typeface="Montserrat" pitchFamily="2" charset="0"/>
              </a:endParaRPr>
            </a:p>
            <a:p>
              <a:pPr algn="r">
                <a:defRPr/>
              </a:pPr>
              <a:r>
                <a:rPr lang="pl-PL" altLang="pl-PL" sz="1333">
                  <a:solidFill>
                    <a:schemeClr val="bg1"/>
                  </a:solidFill>
                  <a:latin typeface="Montserrat" pitchFamily="2" charset="0"/>
                </a:rPr>
                <a:t>Warsaw, 4-7 October 2020</a:t>
              </a:r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D56DB7D0-BD0A-854E-88C1-407004EEF7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7200" y="4797425"/>
              <a:ext cx="4572590" cy="2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l-PL" altLang="pl-PL" sz="1467" b="1">
                  <a:solidFill>
                    <a:schemeClr val="bg1"/>
                  </a:solidFill>
                  <a:latin typeface="Montserrat" pitchFamily="2" charset="0"/>
                </a:rPr>
                <a:t>www.nutech2020.pl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6242"/>
            <a:ext cx="10972800" cy="95055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8643"/>
            <a:ext cx="10972800" cy="4525963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3288D8-0B78-DA43-AB5D-4FDDACB286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0968" y="5537200"/>
            <a:ext cx="1071033" cy="364067"/>
          </a:xfrm>
        </p:spPr>
        <p:txBody>
          <a:bodyPr/>
          <a:lstStyle>
            <a:lvl1pPr>
              <a:defRPr>
                <a:solidFill>
                  <a:srgbClr val="7F8FA9"/>
                </a:solidFill>
              </a:defRPr>
            </a:lvl1pPr>
          </a:lstStyle>
          <a:p>
            <a:pPr>
              <a:defRPr/>
            </a:pPr>
            <a:fld id="{92654765-EED1-4B9C-A33A-DF4EE41E53D3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83835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8200"/>
            <a:ext cx="121920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a 5"/>
          <p:cNvGrpSpPr>
            <a:grpSpLocks/>
          </p:cNvGrpSpPr>
          <p:nvPr userDrawn="1"/>
        </p:nvGrpSpPr>
        <p:grpSpPr bwMode="auto">
          <a:xfrm>
            <a:off x="376767" y="5918202"/>
            <a:ext cx="11438467" cy="939800"/>
            <a:chOff x="457200" y="4438650"/>
            <a:chExt cx="8579958" cy="704850"/>
          </a:xfrm>
        </p:grpSpPr>
        <p:pic>
          <p:nvPicPr>
            <p:cNvPr id="5" name="Obraz 6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7566" y="4438650"/>
              <a:ext cx="58959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60454D10-9076-1546-868C-AA601025B8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25700" y="4491038"/>
              <a:ext cx="4571003" cy="57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l-PL" altLang="pl-PL" sz="1467">
                  <a:solidFill>
                    <a:schemeClr val="bg1"/>
                  </a:solidFill>
                  <a:latin typeface="Montserrat" pitchFamily="2" charset="0"/>
                </a:rPr>
                <a:t>International Conference</a:t>
              </a:r>
              <a:br>
                <a:rPr lang="pl-PL" altLang="pl-PL" sz="1467">
                  <a:solidFill>
                    <a:schemeClr val="bg1"/>
                  </a:solidFill>
                  <a:latin typeface="Montserrat" pitchFamily="2" charset="0"/>
                </a:rPr>
              </a:br>
              <a:r>
                <a:rPr lang="pl-PL" altLang="pl-PL" sz="1467">
                  <a:solidFill>
                    <a:schemeClr val="bg1"/>
                  </a:solidFill>
                  <a:latin typeface="Montserrat" pitchFamily="2" charset="0"/>
                </a:rPr>
                <a:t>on Development and Applications</a:t>
              </a:r>
              <a:br>
                <a:rPr lang="pl-PL" altLang="pl-PL" sz="1467">
                  <a:solidFill>
                    <a:schemeClr val="bg1"/>
                  </a:solidFill>
                  <a:latin typeface="Montserrat" pitchFamily="2" charset="0"/>
                </a:rPr>
              </a:br>
              <a:r>
                <a:rPr lang="pl-PL" altLang="pl-PL" sz="1467">
                  <a:solidFill>
                    <a:schemeClr val="bg1"/>
                  </a:solidFill>
                  <a:latin typeface="Montserrat" pitchFamily="2" charset="0"/>
                </a:rPr>
                <a:t>of Nuclear Technologies</a:t>
              </a:r>
            </a:p>
          </p:txBody>
        </p:sp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AD26F7AF-AAB8-CA41-B220-11FAF54D7E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26564" y="4514850"/>
              <a:ext cx="3402452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l-PL" altLang="pl-PL" sz="2667" b="1">
                  <a:solidFill>
                    <a:schemeClr val="bg1"/>
                  </a:solidFill>
                  <a:latin typeface="Montserrat" pitchFamily="2" charset="0"/>
                </a:rPr>
                <a:t>NUTECH-2020</a:t>
              </a:r>
              <a:endParaRPr lang="pl-PL" altLang="pl-PL" sz="2667">
                <a:solidFill>
                  <a:schemeClr val="bg1"/>
                </a:solidFill>
                <a:latin typeface="Montserrat" pitchFamily="2" charset="0"/>
              </a:endParaRPr>
            </a:p>
            <a:p>
              <a:pPr algn="r">
                <a:defRPr/>
              </a:pPr>
              <a:r>
                <a:rPr lang="pl-PL" altLang="pl-PL" sz="1333">
                  <a:solidFill>
                    <a:schemeClr val="bg1"/>
                  </a:solidFill>
                  <a:latin typeface="Montserrat" pitchFamily="2" charset="0"/>
                </a:rPr>
                <a:t>Warsaw, 4-7 October 2020</a:t>
              </a:r>
            </a:p>
          </p:txBody>
        </p:sp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58CE4A0D-1018-7743-8503-30C6B741A1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7200" y="4797425"/>
              <a:ext cx="4572590" cy="2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l-PL" altLang="pl-PL" sz="1467" b="1">
                  <a:solidFill>
                    <a:schemeClr val="bg1"/>
                  </a:solidFill>
                  <a:latin typeface="Montserrat" pitchFamily="2" charset="0"/>
                </a:rPr>
                <a:t>www.nutech2020.pl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53E0BD-83B8-DD46-B19A-E6DF884F36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0968" y="5537200"/>
            <a:ext cx="1071033" cy="364067"/>
          </a:xfrm>
        </p:spPr>
        <p:txBody>
          <a:bodyPr/>
          <a:lstStyle>
            <a:lvl1pPr>
              <a:defRPr>
                <a:solidFill>
                  <a:srgbClr val="7F8FA9"/>
                </a:solidFill>
              </a:defRPr>
            </a:lvl1pPr>
          </a:lstStyle>
          <a:p>
            <a:pPr>
              <a:defRPr/>
            </a:pPr>
            <a:fld id="{6B480F7A-6267-4747-90D2-81E88C0DD07C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30848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eściokąt 1">
            <a:extLst>
              <a:ext uri="{FF2B5EF4-FFF2-40B4-BE49-F238E27FC236}">
                <a16:creationId xmlns:a16="http://schemas.microsoft.com/office/drawing/2014/main" id="{334BFB76-5D50-4648-90E2-D370A281F5AC}"/>
              </a:ext>
            </a:extLst>
          </p:cNvPr>
          <p:cNvSpPr/>
          <p:nvPr userDrawn="1"/>
        </p:nvSpPr>
        <p:spPr>
          <a:xfrm rot="3600000">
            <a:off x="-4830405" y="-2450156"/>
            <a:ext cx="12342294" cy="10639909"/>
          </a:xfrm>
          <a:prstGeom prst="hexagon">
            <a:avLst>
              <a:gd name="adj" fmla="val 28918"/>
              <a:gd name="vf" fmla="val 11547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>
              <a:solidFill>
                <a:schemeClr val="lt1"/>
              </a:solidFill>
            </a:endParaRPr>
          </a:p>
        </p:txBody>
      </p:sp>
      <p:sp>
        <p:nvSpPr>
          <p:cNvPr id="3" name="Sześciokąt 2">
            <a:extLst>
              <a:ext uri="{FF2B5EF4-FFF2-40B4-BE49-F238E27FC236}">
                <a16:creationId xmlns:a16="http://schemas.microsoft.com/office/drawing/2014/main" id="{013E6BAB-D60A-F141-B02D-4A89EEB89C7B}"/>
              </a:ext>
            </a:extLst>
          </p:cNvPr>
          <p:cNvSpPr/>
          <p:nvPr userDrawn="1"/>
        </p:nvSpPr>
        <p:spPr>
          <a:xfrm rot="3600000">
            <a:off x="-4106725" y="-2450155"/>
            <a:ext cx="12342294" cy="10639909"/>
          </a:xfrm>
          <a:prstGeom prst="hexagon">
            <a:avLst>
              <a:gd name="adj" fmla="val 28918"/>
              <a:gd name="vf" fmla="val 115470"/>
            </a:avLst>
          </a:prstGeom>
          <a:gradFill>
            <a:gsLst>
              <a:gs pos="0">
                <a:schemeClr val="accent1">
                  <a:alpha val="44000"/>
                </a:schemeClr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>
              <a:solidFill>
                <a:schemeClr val="lt1"/>
              </a:solidFill>
            </a:endParaRPr>
          </a:p>
        </p:txBody>
      </p:sp>
      <p:sp>
        <p:nvSpPr>
          <p:cNvPr id="4" name="Sześciokąt 3">
            <a:extLst>
              <a:ext uri="{FF2B5EF4-FFF2-40B4-BE49-F238E27FC236}">
                <a16:creationId xmlns:a16="http://schemas.microsoft.com/office/drawing/2014/main" id="{7F570700-8F69-9245-B873-8CAF6E2CB62E}"/>
              </a:ext>
            </a:extLst>
          </p:cNvPr>
          <p:cNvSpPr/>
          <p:nvPr userDrawn="1"/>
        </p:nvSpPr>
        <p:spPr>
          <a:xfrm rot="3600000">
            <a:off x="2212536" y="-2450154"/>
            <a:ext cx="12342294" cy="10639909"/>
          </a:xfrm>
          <a:prstGeom prst="hexagon">
            <a:avLst>
              <a:gd name="adj" fmla="val 28918"/>
              <a:gd name="vf" fmla="val 115470"/>
            </a:avLst>
          </a:prstGeom>
          <a:gradFill>
            <a:gsLst>
              <a:gs pos="0">
                <a:schemeClr val="accent1">
                  <a:alpha val="44000"/>
                </a:schemeClr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>
              <a:solidFill>
                <a:schemeClr val="lt1"/>
              </a:solidFill>
            </a:endParaRPr>
          </a:p>
        </p:txBody>
      </p:sp>
      <p:sp>
        <p:nvSpPr>
          <p:cNvPr id="6" name="Sześciokąt 5">
            <a:extLst>
              <a:ext uri="{FF2B5EF4-FFF2-40B4-BE49-F238E27FC236}">
                <a16:creationId xmlns:a16="http://schemas.microsoft.com/office/drawing/2014/main" id="{F945D648-C8C3-1641-A313-C1E3185ECE54}"/>
              </a:ext>
            </a:extLst>
          </p:cNvPr>
          <p:cNvSpPr/>
          <p:nvPr userDrawn="1"/>
        </p:nvSpPr>
        <p:spPr>
          <a:xfrm rot="3600000">
            <a:off x="8772169" y="-886886"/>
            <a:ext cx="4691171" cy="4044113"/>
          </a:xfrm>
          <a:prstGeom prst="hexagon">
            <a:avLst>
              <a:gd name="adj" fmla="val 28918"/>
              <a:gd name="vf" fmla="val 115470"/>
            </a:avLst>
          </a:prstGeom>
          <a:blipFill dpi="0" rotWithShape="0">
            <a:blip r:embed="rId2"/>
            <a:srcRect/>
            <a:stretch>
              <a:fillRect l="-60579" t="14594" r="-28201" b="-14594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Sześciokąt 7">
            <a:extLst>
              <a:ext uri="{FF2B5EF4-FFF2-40B4-BE49-F238E27FC236}">
                <a16:creationId xmlns:a16="http://schemas.microsoft.com/office/drawing/2014/main" id="{33812E4C-6B14-BB41-B549-2A40CC439E9F}"/>
              </a:ext>
            </a:extLst>
          </p:cNvPr>
          <p:cNvSpPr/>
          <p:nvPr userDrawn="1"/>
        </p:nvSpPr>
        <p:spPr>
          <a:xfrm rot="3600000">
            <a:off x="8802549" y="3689654"/>
            <a:ext cx="4691171" cy="4044113"/>
          </a:xfrm>
          <a:prstGeom prst="hexagon">
            <a:avLst>
              <a:gd name="adj" fmla="val 28918"/>
              <a:gd name="vf" fmla="val 115470"/>
            </a:avLst>
          </a:prstGeom>
          <a:blipFill dpi="0" rotWithShape="0">
            <a:blip r:embed="rId3"/>
            <a:srcRect/>
            <a:stretch>
              <a:fillRect l="-29146" t="-4202" r="-28982" b="20438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Sześciokąt 9">
            <a:extLst>
              <a:ext uri="{FF2B5EF4-FFF2-40B4-BE49-F238E27FC236}">
                <a16:creationId xmlns:a16="http://schemas.microsoft.com/office/drawing/2014/main" id="{ACC91689-CDFF-8D4B-98E0-8990E0E4E0A7}"/>
              </a:ext>
            </a:extLst>
          </p:cNvPr>
          <p:cNvSpPr/>
          <p:nvPr userDrawn="1"/>
        </p:nvSpPr>
        <p:spPr>
          <a:xfrm rot="3600000">
            <a:off x="-4519118" y="-8443478"/>
            <a:ext cx="12342294" cy="10639909"/>
          </a:xfrm>
          <a:prstGeom prst="hexagon">
            <a:avLst>
              <a:gd name="adj" fmla="val 28918"/>
              <a:gd name="vf" fmla="val 115470"/>
            </a:avLst>
          </a:prstGeom>
          <a:gradFill>
            <a:gsLst>
              <a:gs pos="0">
                <a:schemeClr val="accent1">
                  <a:alpha val="42000"/>
                </a:schemeClr>
              </a:gs>
              <a:gs pos="100000">
                <a:schemeClr val="accent2">
                  <a:alpha val="21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>
              <a:solidFill>
                <a:schemeClr val="lt1"/>
              </a:solidFill>
            </a:endParaRPr>
          </a:p>
        </p:txBody>
      </p:sp>
      <p:sp>
        <p:nvSpPr>
          <p:cNvPr id="11" name="Sześciokąt 10">
            <a:extLst>
              <a:ext uri="{FF2B5EF4-FFF2-40B4-BE49-F238E27FC236}">
                <a16:creationId xmlns:a16="http://schemas.microsoft.com/office/drawing/2014/main" id="{9C71C730-3248-3540-A128-33E66A3B40DE}"/>
              </a:ext>
            </a:extLst>
          </p:cNvPr>
          <p:cNvSpPr/>
          <p:nvPr userDrawn="1"/>
        </p:nvSpPr>
        <p:spPr>
          <a:xfrm rot="3600000">
            <a:off x="-4470807" y="4490894"/>
            <a:ext cx="12342294" cy="10639909"/>
          </a:xfrm>
          <a:prstGeom prst="hexagon">
            <a:avLst>
              <a:gd name="adj" fmla="val 28918"/>
              <a:gd name="vf" fmla="val 115470"/>
            </a:avLst>
          </a:prstGeom>
          <a:gradFill>
            <a:gsLst>
              <a:gs pos="0">
                <a:schemeClr val="accent1">
                  <a:lumMod val="40000"/>
                  <a:lumOff val="60000"/>
                  <a:alpha val="21000"/>
                </a:schemeClr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>
              <a:solidFill>
                <a:schemeClr val="lt1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C752701-566C-CF44-B6F9-C9EC9E2BDC4D}"/>
              </a:ext>
            </a:extLst>
          </p:cNvPr>
          <p:cNvSpPr/>
          <p:nvPr userDrawn="1"/>
        </p:nvSpPr>
        <p:spPr>
          <a:xfrm>
            <a:off x="223826" y="1560454"/>
            <a:ext cx="3069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altLang="pl-PL" sz="1000" dirty="0">
                <a:solidFill>
                  <a:schemeClr val="bg1"/>
                </a:solidFill>
                <a:latin typeface="Montserrat" pitchFamily="2" charset="0"/>
              </a:rPr>
              <a:t>International Conference on Development and Applications of </a:t>
            </a:r>
            <a:r>
              <a:rPr lang="pl-PL" altLang="pl-PL" sz="1000" dirty="0" err="1">
                <a:solidFill>
                  <a:schemeClr val="bg1"/>
                </a:solidFill>
                <a:latin typeface="Montserrat" pitchFamily="2" charset="0"/>
              </a:rPr>
              <a:t>Nuclear</a:t>
            </a:r>
            <a:r>
              <a:rPr lang="pl-PL" altLang="pl-PL" sz="1000" dirty="0">
                <a:solidFill>
                  <a:schemeClr val="bg1"/>
                </a:solidFill>
                <a:latin typeface="Montserrat" pitchFamily="2" charset="0"/>
              </a:rPr>
              <a:t> Technologies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127D7F8C-BA1C-AD41-B11A-5636D2994549}"/>
              </a:ext>
            </a:extLst>
          </p:cNvPr>
          <p:cNvSpPr/>
          <p:nvPr userDrawn="1"/>
        </p:nvSpPr>
        <p:spPr>
          <a:xfrm flipH="1">
            <a:off x="12191999" y="-1517073"/>
            <a:ext cx="2869669" cy="9630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19A0BF0-A669-2645-A629-D4D8D64A9271}"/>
              </a:ext>
            </a:extLst>
          </p:cNvPr>
          <p:cNvSpPr/>
          <p:nvPr userDrawn="1"/>
        </p:nvSpPr>
        <p:spPr>
          <a:xfrm flipH="1">
            <a:off x="-5542705" y="-1422181"/>
            <a:ext cx="5542704" cy="9630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59D9827-22EB-BC40-ACCE-7F2901ECE8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7" y="657068"/>
            <a:ext cx="32818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pl-PL" altLang="pl-PL" sz="3200" b="1" dirty="0">
                <a:solidFill>
                  <a:schemeClr val="bg1"/>
                </a:solidFill>
                <a:latin typeface="Montserrat" pitchFamily="2" charset="0"/>
              </a:rPr>
              <a:t>NUTECH-2020</a:t>
            </a:r>
            <a:endParaRPr lang="pl-PL" altLang="pl-PL" sz="3200" dirty="0">
              <a:solidFill>
                <a:schemeClr val="bg1"/>
              </a:solidFill>
              <a:latin typeface="Montserrat" pitchFamily="2" charset="0"/>
            </a:endParaRPr>
          </a:p>
          <a:p>
            <a:pPr algn="r">
              <a:defRPr/>
            </a:pPr>
            <a:r>
              <a:rPr lang="pl-PL" altLang="pl-PL" sz="1200" dirty="0" err="1">
                <a:solidFill>
                  <a:schemeClr val="bg1"/>
                </a:solidFill>
                <a:latin typeface="Montserrat" pitchFamily="2" charset="0"/>
              </a:rPr>
              <a:t>Warsaw</a:t>
            </a:r>
            <a:r>
              <a:rPr lang="pl-PL" altLang="pl-PL" sz="1200" dirty="0">
                <a:solidFill>
                  <a:schemeClr val="bg1"/>
                </a:solidFill>
                <a:latin typeface="Montserrat" pitchFamily="2" charset="0"/>
              </a:rPr>
              <a:t>, 4-7 </a:t>
            </a:r>
            <a:r>
              <a:rPr lang="pl-PL" altLang="pl-PL" sz="1200" dirty="0" err="1">
                <a:solidFill>
                  <a:schemeClr val="bg1"/>
                </a:solidFill>
                <a:latin typeface="Montserrat" pitchFamily="2" charset="0"/>
              </a:rPr>
              <a:t>October</a:t>
            </a:r>
            <a:r>
              <a:rPr lang="pl-PL" altLang="pl-PL" sz="1200" dirty="0">
                <a:solidFill>
                  <a:schemeClr val="bg1"/>
                </a:solidFill>
                <a:latin typeface="Montserrat" pitchFamily="2" charset="0"/>
              </a:rPr>
              <a:t> 2020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2D53F00-45D4-944F-A2F7-379BADDFCC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37" y="275890"/>
            <a:ext cx="1522749" cy="1820429"/>
          </a:xfrm>
          <a:prstGeom prst="rect">
            <a:avLst/>
          </a:prstGeom>
        </p:spPr>
      </p:pic>
      <p:sp>
        <p:nvSpPr>
          <p:cNvPr id="7" name="Sześciokąt 6">
            <a:extLst>
              <a:ext uri="{FF2B5EF4-FFF2-40B4-BE49-F238E27FC236}">
                <a16:creationId xmlns:a16="http://schemas.microsoft.com/office/drawing/2014/main" id="{E1A60476-F69C-0744-B4C4-58E3C630012D}"/>
              </a:ext>
            </a:extLst>
          </p:cNvPr>
          <p:cNvSpPr/>
          <p:nvPr userDrawn="1"/>
        </p:nvSpPr>
        <p:spPr>
          <a:xfrm rot="3600000">
            <a:off x="4856855" y="1406944"/>
            <a:ext cx="4691171" cy="4044113"/>
          </a:xfrm>
          <a:prstGeom prst="hexagon">
            <a:avLst>
              <a:gd name="adj" fmla="val 28918"/>
              <a:gd name="vf" fmla="val 115470"/>
            </a:avLst>
          </a:prstGeom>
          <a:blipFill dpi="0" rotWithShape="0">
            <a:blip r:embed="rId5"/>
            <a:srcRect/>
            <a:stretch>
              <a:fillRect l="-115167" t="-623" r="-17139" b="623"/>
            </a:stretch>
          </a:blipFill>
          <a:ln>
            <a:noFill/>
          </a:ln>
          <a:effectLst>
            <a:outerShdw blurRad="203200" dist="190500" dir="2700000" sx="101000" sy="101000" algn="tl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9AE6279C-8B72-9C4D-940C-8BA6DF4029E4}"/>
              </a:ext>
            </a:extLst>
          </p:cNvPr>
          <p:cNvSpPr/>
          <p:nvPr userDrawn="1"/>
        </p:nvSpPr>
        <p:spPr>
          <a:xfrm>
            <a:off x="-5628368" y="-8848246"/>
            <a:ext cx="20690036" cy="8848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789997BC-2202-8348-B74E-5DE45FD744B3}"/>
              </a:ext>
            </a:extLst>
          </p:cNvPr>
          <p:cNvSpPr/>
          <p:nvPr userDrawn="1"/>
        </p:nvSpPr>
        <p:spPr>
          <a:xfrm>
            <a:off x="-5585537" y="6857997"/>
            <a:ext cx="20604374" cy="8291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55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pl-PL"/>
              <a:t>Click to edit Master title style</a:t>
            </a:r>
            <a:endParaRPr lang="en-US" altLang="pl-P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pl-PL"/>
              <a:t>Click to edit Master text styles</a:t>
            </a:r>
          </a:p>
          <a:p>
            <a:pPr lvl="1"/>
            <a:r>
              <a:rPr lang="en-CA" altLang="pl-PL"/>
              <a:t>Second level</a:t>
            </a:r>
          </a:p>
          <a:p>
            <a:pPr lvl="2"/>
            <a:r>
              <a:rPr lang="en-CA" altLang="pl-PL"/>
              <a:t>Third level</a:t>
            </a:r>
          </a:p>
          <a:p>
            <a:pPr lvl="3"/>
            <a:r>
              <a:rPr lang="en-CA" altLang="pl-PL"/>
              <a:t>Fourth level</a:t>
            </a:r>
          </a:p>
          <a:p>
            <a:pPr lvl="4"/>
            <a:r>
              <a:rPr lang="en-CA" altLang="pl-PL"/>
              <a:t>Fifth level</a:t>
            </a:r>
            <a:endParaRPr lang="en-US" altLang="pl-P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F261284-F71C-1C4D-9889-BAF9CFDB7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0968" y="6453717"/>
            <a:ext cx="1071033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98E83E9-AD76-44F2-B2CF-4BC10CD2ECF0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468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3" r:id="rId3"/>
    <p:sldLayoutId id="2147483715" r:id="rId4"/>
  </p:sldLayoutIdLst>
  <p:hf sldNum="0" hdr="0" ftr="0"/>
  <p:txStyles>
    <p:titleStyle>
      <a:lvl1pPr algn="l" defTabSz="609585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609585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anose="020B0604020202020204" pitchFamily="34" charset="0"/>
        </a:defRPr>
      </a:lvl2pPr>
      <a:lvl3pPr algn="l" defTabSz="609585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anose="020B0604020202020204" pitchFamily="34" charset="0"/>
        </a:defRPr>
      </a:lvl3pPr>
      <a:lvl4pPr algn="l" defTabSz="609585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anose="020B0604020202020204" pitchFamily="34" charset="0"/>
        </a:defRPr>
      </a:lvl4pPr>
      <a:lvl5pPr algn="l" defTabSz="609585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anose="020B0604020202020204" pitchFamily="34" charset="0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anose="020B0604020202020204" pitchFamily="34" charset="0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anose="020B0604020202020204" pitchFamily="34" charset="0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anose="020B0604020202020204" pitchFamily="34" charset="0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indent="-334425" algn="l" defTabSz="60958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66214" indent="-378875" algn="l" defTabSz="60958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079473" indent="-304792" algn="l" defTabSz="609585" rtl="0" eaLnBrk="0" fontAlgn="base" hangingPunct="0">
        <a:spcBef>
          <a:spcPct val="20000"/>
        </a:spcBef>
        <a:spcAft>
          <a:spcPct val="0"/>
        </a:spcAft>
        <a:buClr>
          <a:srgbClr val="5AA2AE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90616" indent="-304792" algn="l" defTabSz="609585" rtl="0" eaLnBrk="0" fontAlgn="base" hangingPunct="0">
        <a:spcBef>
          <a:spcPct val="20000"/>
        </a:spcBef>
        <a:spcAft>
          <a:spcPct val="0"/>
        </a:spcAft>
        <a:buClr>
          <a:srgbClr val="5AA2AE"/>
        </a:buClr>
        <a:buFont typeface="Arial" panose="020B0604020202020204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631910" indent="-239178" algn="l" defTabSz="60958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11C9-FCD1-AB4C-8AFF-E07F0BCF387B}"/>
              </a:ext>
            </a:extLst>
          </p:cNvPr>
          <p:cNvSpPr txBox="1">
            <a:spLocks/>
          </p:cNvSpPr>
          <p:nvPr/>
        </p:nvSpPr>
        <p:spPr bwMode="auto">
          <a:xfrm>
            <a:off x="485314" y="4662995"/>
            <a:ext cx="4264239" cy="193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4675" indent="-284163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9625" indent="-228600">
              <a:spcBef>
                <a:spcPct val="20000"/>
              </a:spcBef>
              <a:buClr>
                <a:srgbClr val="5AA2A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42988" indent="-228600">
              <a:spcBef>
                <a:spcPct val="20000"/>
              </a:spcBef>
              <a:buClr>
                <a:srgbClr val="5AA2AE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23963" indent="-179388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81163" indent="-179388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38363" indent="-179388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95563" indent="-179388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52763" indent="-179388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l-PL" altLang="pl-PL" sz="2667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TITLE GOES HERE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D7ECBDB-1A6A-3346-8812-C72861974C5D}"/>
              </a:ext>
            </a:extLst>
          </p:cNvPr>
          <p:cNvSpPr txBox="1">
            <a:spLocks/>
          </p:cNvSpPr>
          <p:nvPr/>
        </p:nvSpPr>
        <p:spPr bwMode="auto">
          <a:xfrm>
            <a:off x="379807" y="2454845"/>
            <a:ext cx="4264239" cy="98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4675" indent="-284163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9625" indent="-228600">
              <a:spcBef>
                <a:spcPct val="20000"/>
              </a:spcBef>
              <a:buClr>
                <a:srgbClr val="5AA2A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42988" indent="-228600">
              <a:spcBef>
                <a:spcPct val="20000"/>
              </a:spcBef>
              <a:buClr>
                <a:srgbClr val="5AA2AE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23963" indent="-179388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81163" indent="-179388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38363" indent="-179388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95563" indent="-179388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52763" indent="-179388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fontAlgn="base">
              <a:spcAft>
                <a:spcPct val="0"/>
              </a:spcAft>
              <a:buClr>
                <a:srgbClr val="297FD5"/>
              </a:buClr>
              <a:buNone/>
            </a:pPr>
            <a:r>
              <a:rPr lang="pl-PL" altLang="pl-PL" sz="2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Authors</a:t>
            </a:r>
            <a:endParaRPr lang="pl-PL" altLang="pl-PL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72F9C86-4D03-485A-87CB-7D9428A95A39}"/>
              </a:ext>
            </a:extLst>
          </p:cNvPr>
          <p:cNvSpPr txBox="1">
            <a:spLocks/>
          </p:cNvSpPr>
          <p:nvPr/>
        </p:nvSpPr>
        <p:spPr bwMode="auto">
          <a:xfrm>
            <a:off x="379806" y="3377212"/>
            <a:ext cx="4264239" cy="98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4675" indent="-284163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9625" indent="-228600">
              <a:spcBef>
                <a:spcPct val="20000"/>
              </a:spcBef>
              <a:buClr>
                <a:srgbClr val="5AA2A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42988" indent="-228600">
              <a:spcBef>
                <a:spcPct val="20000"/>
              </a:spcBef>
              <a:buClr>
                <a:srgbClr val="5AA2AE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23963" indent="-179388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81163" indent="-179388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38363" indent="-179388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95563" indent="-179388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52763" indent="-179388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fontAlgn="base">
              <a:spcAft>
                <a:spcPct val="0"/>
              </a:spcAft>
              <a:buClr>
                <a:srgbClr val="297FD5"/>
              </a:buClr>
              <a:buNone/>
            </a:pPr>
            <a:r>
              <a:rPr lang="pl-PL" altLang="pl-PL" sz="1800" i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Affiliation</a:t>
            </a:r>
            <a:endParaRPr lang="pl-PL" altLang="pl-PL" sz="1800" i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7914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3"/>
          <p:cNvSpPr txBox="1">
            <a:spLocks/>
          </p:cNvSpPr>
          <p:nvPr/>
        </p:nvSpPr>
        <p:spPr bwMode="auto">
          <a:xfrm>
            <a:off x="609601" y="1418167"/>
            <a:ext cx="11442700" cy="44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4" name="Content Placeholder 3"/>
          <p:cNvSpPr txBox="1">
            <a:spLocks/>
          </p:cNvSpPr>
          <p:nvPr/>
        </p:nvSpPr>
        <p:spPr bwMode="auto">
          <a:xfrm>
            <a:off x="609601" y="1670051"/>
            <a:ext cx="114427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5" name="Title 1"/>
          <p:cNvSpPr>
            <a:spLocks noChangeArrowheads="1"/>
          </p:cNvSpPr>
          <p:nvPr/>
        </p:nvSpPr>
        <p:spPr bwMode="auto">
          <a:xfrm>
            <a:off x="587375" y="512763"/>
            <a:ext cx="1101725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400" dirty="0" err="1">
                <a:solidFill>
                  <a:srgbClr val="9D90A0"/>
                </a:solidFill>
                <a:latin typeface="+mn-lt"/>
              </a:rPr>
              <a:t>Results</a:t>
            </a:r>
            <a:endParaRPr lang="en-US" altLang="pl-PL" sz="2400" dirty="0">
              <a:solidFill>
                <a:srgbClr val="9D9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3945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3"/>
          <p:cNvSpPr txBox="1">
            <a:spLocks/>
          </p:cNvSpPr>
          <p:nvPr/>
        </p:nvSpPr>
        <p:spPr bwMode="auto">
          <a:xfrm>
            <a:off x="609601" y="1418167"/>
            <a:ext cx="11442700" cy="44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4" name="Content Placeholder 3"/>
          <p:cNvSpPr txBox="1">
            <a:spLocks/>
          </p:cNvSpPr>
          <p:nvPr/>
        </p:nvSpPr>
        <p:spPr bwMode="auto">
          <a:xfrm>
            <a:off x="609601" y="1670051"/>
            <a:ext cx="114427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5" name="Title 1"/>
          <p:cNvSpPr>
            <a:spLocks noChangeArrowheads="1"/>
          </p:cNvSpPr>
          <p:nvPr/>
        </p:nvSpPr>
        <p:spPr bwMode="auto">
          <a:xfrm>
            <a:off x="587375" y="512763"/>
            <a:ext cx="1101725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400" dirty="0" err="1">
                <a:solidFill>
                  <a:srgbClr val="9D90A0"/>
                </a:solidFill>
                <a:latin typeface="+mn-lt"/>
              </a:rPr>
              <a:t>Results</a:t>
            </a:r>
            <a:endParaRPr lang="en-US" altLang="pl-PL" sz="2400" dirty="0">
              <a:solidFill>
                <a:srgbClr val="9D9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736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3"/>
          <p:cNvSpPr txBox="1">
            <a:spLocks/>
          </p:cNvSpPr>
          <p:nvPr/>
        </p:nvSpPr>
        <p:spPr bwMode="auto">
          <a:xfrm>
            <a:off x="609601" y="1418167"/>
            <a:ext cx="11442700" cy="44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4" name="Content Placeholder 3"/>
          <p:cNvSpPr txBox="1">
            <a:spLocks/>
          </p:cNvSpPr>
          <p:nvPr/>
        </p:nvSpPr>
        <p:spPr bwMode="auto">
          <a:xfrm>
            <a:off x="609601" y="1670051"/>
            <a:ext cx="114427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5" name="Title 1"/>
          <p:cNvSpPr>
            <a:spLocks noChangeArrowheads="1"/>
          </p:cNvSpPr>
          <p:nvPr/>
        </p:nvSpPr>
        <p:spPr bwMode="auto">
          <a:xfrm>
            <a:off x="587375" y="512763"/>
            <a:ext cx="1101725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400" dirty="0" err="1">
                <a:solidFill>
                  <a:srgbClr val="9D90A0"/>
                </a:solidFill>
                <a:latin typeface="+mn-lt"/>
              </a:rPr>
              <a:t>Results</a:t>
            </a:r>
            <a:endParaRPr lang="en-US" altLang="pl-PL" sz="2400" dirty="0">
              <a:solidFill>
                <a:srgbClr val="9D9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240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3"/>
          <p:cNvSpPr txBox="1">
            <a:spLocks/>
          </p:cNvSpPr>
          <p:nvPr/>
        </p:nvSpPr>
        <p:spPr bwMode="auto">
          <a:xfrm>
            <a:off x="609601" y="1418167"/>
            <a:ext cx="11442700" cy="44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4" name="Content Placeholder 3"/>
          <p:cNvSpPr txBox="1">
            <a:spLocks/>
          </p:cNvSpPr>
          <p:nvPr/>
        </p:nvSpPr>
        <p:spPr bwMode="auto">
          <a:xfrm>
            <a:off x="609601" y="1670051"/>
            <a:ext cx="114427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5" name="Title 1"/>
          <p:cNvSpPr>
            <a:spLocks noChangeArrowheads="1"/>
          </p:cNvSpPr>
          <p:nvPr/>
        </p:nvSpPr>
        <p:spPr bwMode="auto">
          <a:xfrm>
            <a:off x="587375" y="512763"/>
            <a:ext cx="1101725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400" dirty="0" err="1">
                <a:solidFill>
                  <a:srgbClr val="9D90A0"/>
                </a:solidFill>
                <a:latin typeface="+mn-lt"/>
              </a:rPr>
              <a:t>Results</a:t>
            </a:r>
            <a:endParaRPr lang="en-US" altLang="pl-PL" sz="2400" dirty="0">
              <a:solidFill>
                <a:srgbClr val="9D9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5572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3"/>
          <p:cNvSpPr txBox="1">
            <a:spLocks/>
          </p:cNvSpPr>
          <p:nvPr/>
        </p:nvSpPr>
        <p:spPr bwMode="auto">
          <a:xfrm>
            <a:off x="609601" y="1418167"/>
            <a:ext cx="11442700" cy="44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4" name="Content Placeholder 3"/>
          <p:cNvSpPr txBox="1">
            <a:spLocks/>
          </p:cNvSpPr>
          <p:nvPr/>
        </p:nvSpPr>
        <p:spPr bwMode="auto">
          <a:xfrm>
            <a:off x="609601" y="1670051"/>
            <a:ext cx="114427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5" name="Title 1"/>
          <p:cNvSpPr>
            <a:spLocks noChangeArrowheads="1"/>
          </p:cNvSpPr>
          <p:nvPr/>
        </p:nvSpPr>
        <p:spPr bwMode="auto">
          <a:xfrm>
            <a:off x="587375" y="512763"/>
            <a:ext cx="1101725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400" dirty="0" err="1">
                <a:solidFill>
                  <a:srgbClr val="9D90A0"/>
                </a:solidFill>
                <a:latin typeface="+mn-lt"/>
              </a:rPr>
              <a:t>Results</a:t>
            </a:r>
            <a:endParaRPr lang="en-US" altLang="pl-PL" sz="2400" dirty="0">
              <a:solidFill>
                <a:srgbClr val="9D9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2742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3"/>
          <p:cNvSpPr txBox="1">
            <a:spLocks/>
          </p:cNvSpPr>
          <p:nvPr/>
        </p:nvSpPr>
        <p:spPr bwMode="auto">
          <a:xfrm>
            <a:off x="609601" y="1418167"/>
            <a:ext cx="11442700" cy="44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4" name="Content Placeholder 3"/>
          <p:cNvSpPr txBox="1">
            <a:spLocks/>
          </p:cNvSpPr>
          <p:nvPr/>
        </p:nvSpPr>
        <p:spPr bwMode="auto">
          <a:xfrm>
            <a:off x="609601" y="1670051"/>
            <a:ext cx="114427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5" name="Title 1"/>
          <p:cNvSpPr>
            <a:spLocks noChangeArrowheads="1"/>
          </p:cNvSpPr>
          <p:nvPr/>
        </p:nvSpPr>
        <p:spPr bwMode="auto">
          <a:xfrm>
            <a:off x="587375" y="512763"/>
            <a:ext cx="1101725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400" dirty="0" err="1">
                <a:solidFill>
                  <a:srgbClr val="9D90A0"/>
                </a:solidFill>
                <a:latin typeface="+mn-lt"/>
              </a:rPr>
              <a:t>Conclusions</a:t>
            </a:r>
            <a:endParaRPr lang="pl-PL" altLang="pl-PL" sz="2400" dirty="0">
              <a:solidFill>
                <a:srgbClr val="9D90A0"/>
              </a:solidFill>
              <a:latin typeface="+mn-lt"/>
            </a:endParaRPr>
          </a:p>
          <a:p>
            <a:endParaRPr lang="pl-PL" altLang="pl-PL" sz="2400" dirty="0" err="1">
              <a:solidFill>
                <a:srgbClr val="9D9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2984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3"/>
          <p:cNvSpPr txBox="1">
            <a:spLocks/>
          </p:cNvSpPr>
          <p:nvPr/>
        </p:nvSpPr>
        <p:spPr bwMode="auto">
          <a:xfrm>
            <a:off x="609601" y="1418167"/>
            <a:ext cx="11442700" cy="44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4" name="Content Placeholder 3"/>
          <p:cNvSpPr txBox="1">
            <a:spLocks/>
          </p:cNvSpPr>
          <p:nvPr/>
        </p:nvSpPr>
        <p:spPr bwMode="auto">
          <a:xfrm>
            <a:off x="609601" y="1670051"/>
            <a:ext cx="114427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5" name="Title 1"/>
          <p:cNvSpPr>
            <a:spLocks noChangeArrowheads="1"/>
          </p:cNvSpPr>
          <p:nvPr/>
        </p:nvSpPr>
        <p:spPr bwMode="auto">
          <a:xfrm>
            <a:off x="587375" y="512763"/>
            <a:ext cx="1101725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400" dirty="0" err="1">
                <a:solidFill>
                  <a:srgbClr val="9D90A0"/>
                </a:solidFill>
                <a:latin typeface="+mn-lt"/>
              </a:rPr>
              <a:t>Conclusions</a:t>
            </a:r>
            <a:endParaRPr lang="pl-PL" altLang="pl-PL" sz="2400" dirty="0">
              <a:solidFill>
                <a:srgbClr val="9D90A0"/>
              </a:solidFill>
              <a:latin typeface="+mn-lt"/>
            </a:endParaRPr>
          </a:p>
          <a:p>
            <a:endParaRPr lang="pl-PL" altLang="pl-PL" sz="2400" dirty="0" err="1">
              <a:solidFill>
                <a:srgbClr val="9D9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5051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Obraz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202268"/>
            <a:ext cx="7569200" cy="387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7081CA-B41F-1241-AE2D-ADEE7FCA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34" y="2203451"/>
            <a:ext cx="4381500" cy="2451100"/>
          </a:xfrm>
        </p:spPr>
        <p:txBody>
          <a:bodyPr rtlCol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Thank 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r>
              <a:rPr lang="en-US" dirty="0"/>
              <a:t>!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6136218" y="5480051"/>
            <a:ext cx="44145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l-PL" sz="2400" b="1" dirty="0">
                <a:solidFill>
                  <a:srgbClr val="FFFFFF"/>
                </a:solidFill>
                <a:latin typeface="+mj-lt"/>
              </a:rPr>
              <a:t>Presenting author's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8039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3"/>
          <p:cNvSpPr txBox="1">
            <a:spLocks/>
          </p:cNvSpPr>
          <p:nvPr/>
        </p:nvSpPr>
        <p:spPr bwMode="auto">
          <a:xfrm>
            <a:off x="609601" y="1418167"/>
            <a:ext cx="11442700" cy="44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4" name="Content Placeholder 3"/>
          <p:cNvSpPr txBox="1">
            <a:spLocks/>
          </p:cNvSpPr>
          <p:nvPr/>
        </p:nvSpPr>
        <p:spPr bwMode="auto">
          <a:xfrm>
            <a:off x="609601" y="1670051"/>
            <a:ext cx="114427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5" name="Title 1"/>
          <p:cNvSpPr>
            <a:spLocks noChangeArrowheads="1"/>
          </p:cNvSpPr>
          <p:nvPr/>
        </p:nvSpPr>
        <p:spPr bwMode="auto">
          <a:xfrm>
            <a:off x="587375" y="512763"/>
            <a:ext cx="1101725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400" dirty="0" err="1">
                <a:solidFill>
                  <a:srgbClr val="9D90A0"/>
                </a:solidFill>
                <a:latin typeface="+mn-lt"/>
              </a:rPr>
              <a:t>Introduction</a:t>
            </a:r>
            <a:endParaRPr lang="en-US" altLang="pl-PL" sz="2400" dirty="0">
              <a:solidFill>
                <a:srgbClr val="9D9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323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3"/>
          <p:cNvSpPr txBox="1">
            <a:spLocks/>
          </p:cNvSpPr>
          <p:nvPr/>
        </p:nvSpPr>
        <p:spPr bwMode="auto">
          <a:xfrm>
            <a:off x="609601" y="1418167"/>
            <a:ext cx="11442700" cy="44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4" name="Content Placeholder 3"/>
          <p:cNvSpPr txBox="1">
            <a:spLocks/>
          </p:cNvSpPr>
          <p:nvPr/>
        </p:nvSpPr>
        <p:spPr bwMode="auto">
          <a:xfrm>
            <a:off x="609601" y="1670051"/>
            <a:ext cx="114427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5" name="Title 1"/>
          <p:cNvSpPr>
            <a:spLocks noChangeArrowheads="1"/>
          </p:cNvSpPr>
          <p:nvPr/>
        </p:nvSpPr>
        <p:spPr bwMode="auto">
          <a:xfrm>
            <a:off x="587375" y="512763"/>
            <a:ext cx="1101725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400" dirty="0" err="1">
                <a:solidFill>
                  <a:srgbClr val="9D90A0"/>
                </a:solidFill>
                <a:latin typeface="+mn-lt"/>
              </a:rPr>
              <a:t>Results</a:t>
            </a:r>
            <a:endParaRPr lang="en-US" altLang="pl-PL" sz="2400" dirty="0">
              <a:solidFill>
                <a:srgbClr val="9D9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169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3"/>
          <p:cNvSpPr txBox="1">
            <a:spLocks/>
          </p:cNvSpPr>
          <p:nvPr/>
        </p:nvSpPr>
        <p:spPr bwMode="auto">
          <a:xfrm>
            <a:off x="609601" y="1418167"/>
            <a:ext cx="11442700" cy="44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4" name="Content Placeholder 3"/>
          <p:cNvSpPr txBox="1">
            <a:spLocks/>
          </p:cNvSpPr>
          <p:nvPr/>
        </p:nvSpPr>
        <p:spPr bwMode="auto">
          <a:xfrm>
            <a:off x="609601" y="1670051"/>
            <a:ext cx="114427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5" name="Title 1"/>
          <p:cNvSpPr>
            <a:spLocks noChangeArrowheads="1"/>
          </p:cNvSpPr>
          <p:nvPr/>
        </p:nvSpPr>
        <p:spPr bwMode="auto">
          <a:xfrm>
            <a:off x="587375" y="512763"/>
            <a:ext cx="1101725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400" dirty="0" err="1">
                <a:solidFill>
                  <a:srgbClr val="9D90A0"/>
                </a:solidFill>
                <a:latin typeface="+mn-lt"/>
              </a:rPr>
              <a:t>Results</a:t>
            </a:r>
            <a:endParaRPr lang="en-US" altLang="pl-PL" sz="2400" dirty="0">
              <a:solidFill>
                <a:srgbClr val="9D9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600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3"/>
          <p:cNvSpPr txBox="1">
            <a:spLocks/>
          </p:cNvSpPr>
          <p:nvPr/>
        </p:nvSpPr>
        <p:spPr bwMode="auto">
          <a:xfrm>
            <a:off x="609601" y="1418167"/>
            <a:ext cx="11442700" cy="44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4" name="Content Placeholder 3"/>
          <p:cNvSpPr txBox="1">
            <a:spLocks/>
          </p:cNvSpPr>
          <p:nvPr/>
        </p:nvSpPr>
        <p:spPr bwMode="auto">
          <a:xfrm>
            <a:off x="609601" y="1670051"/>
            <a:ext cx="114427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5" name="Title 1"/>
          <p:cNvSpPr>
            <a:spLocks noChangeArrowheads="1"/>
          </p:cNvSpPr>
          <p:nvPr/>
        </p:nvSpPr>
        <p:spPr bwMode="auto">
          <a:xfrm>
            <a:off x="587375" y="512763"/>
            <a:ext cx="1101725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400" dirty="0" err="1">
                <a:solidFill>
                  <a:srgbClr val="9D90A0"/>
                </a:solidFill>
                <a:latin typeface="+mn-lt"/>
              </a:rPr>
              <a:t>Results</a:t>
            </a:r>
            <a:endParaRPr lang="en-US" altLang="pl-PL" sz="2400" dirty="0">
              <a:solidFill>
                <a:srgbClr val="9D9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140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3"/>
          <p:cNvSpPr txBox="1">
            <a:spLocks/>
          </p:cNvSpPr>
          <p:nvPr/>
        </p:nvSpPr>
        <p:spPr bwMode="auto">
          <a:xfrm>
            <a:off x="609601" y="1418167"/>
            <a:ext cx="11442700" cy="44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4" name="Content Placeholder 3"/>
          <p:cNvSpPr txBox="1">
            <a:spLocks/>
          </p:cNvSpPr>
          <p:nvPr/>
        </p:nvSpPr>
        <p:spPr bwMode="auto">
          <a:xfrm>
            <a:off x="609601" y="1670051"/>
            <a:ext cx="114427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5" name="Title 1"/>
          <p:cNvSpPr>
            <a:spLocks noChangeArrowheads="1"/>
          </p:cNvSpPr>
          <p:nvPr/>
        </p:nvSpPr>
        <p:spPr bwMode="auto">
          <a:xfrm>
            <a:off x="587375" y="512763"/>
            <a:ext cx="1101725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400" dirty="0" err="1">
                <a:solidFill>
                  <a:srgbClr val="9D90A0"/>
                </a:solidFill>
                <a:latin typeface="+mn-lt"/>
              </a:rPr>
              <a:t>Results</a:t>
            </a:r>
            <a:endParaRPr lang="en-US" altLang="pl-PL" sz="2400" dirty="0">
              <a:solidFill>
                <a:srgbClr val="9D9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968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3"/>
          <p:cNvSpPr txBox="1">
            <a:spLocks/>
          </p:cNvSpPr>
          <p:nvPr/>
        </p:nvSpPr>
        <p:spPr bwMode="auto">
          <a:xfrm>
            <a:off x="609601" y="1418167"/>
            <a:ext cx="11442700" cy="44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4" name="Content Placeholder 3"/>
          <p:cNvSpPr txBox="1">
            <a:spLocks/>
          </p:cNvSpPr>
          <p:nvPr/>
        </p:nvSpPr>
        <p:spPr bwMode="auto">
          <a:xfrm>
            <a:off x="609601" y="1670051"/>
            <a:ext cx="114427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5" name="Title 1"/>
          <p:cNvSpPr>
            <a:spLocks noChangeArrowheads="1"/>
          </p:cNvSpPr>
          <p:nvPr/>
        </p:nvSpPr>
        <p:spPr bwMode="auto">
          <a:xfrm>
            <a:off x="587375" y="512763"/>
            <a:ext cx="1101725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400" dirty="0" err="1">
                <a:solidFill>
                  <a:srgbClr val="9D90A0"/>
                </a:solidFill>
                <a:latin typeface="+mn-lt"/>
              </a:rPr>
              <a:t>Results</a:t>
            </a:r>
            <a:endParaRPr lang="en-US" altLang="pl-PL" sz="2400" dirty="0">
              <a:solidFill>
                <a:srgbClr val="9D9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3764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3"/>
          <p:cNvSpPr txBox="1">
            <a:spLocks/>
          </p:cNvSpPr>
          <p:nvPr/>
        </p:nvSpPr>
        <p:spPr bwMode="auto">
          <a:xfrm>
            <a:off x="609601" y="1418167"/>
            <a:ext cx="11442700" cy="44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4" name="Content Placeholder 3"/>
          <p:cNvSpPr txBox="1">
            <a:spLocks/>
          </p:cNvSpPr>
          <p:nvPr/>
        </p:nvSpPr>
        <p:spPr bwMode="auto">
          <a:xfrm>
            <a:off x="609601" y="1670051"/>
            <a:ext cx="114427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5" name="Title 1"/>
          <p:cNvSpPr>
            <a:spLocks noChangeArrowheads="1"/>
          </p:cNvSpPr>
          <p:nvPr/>
        </p:nvSpPr>
        <p:spPr bwMode="auto">
          <a:xfrm>
            <a:off x="587375" y="512763"/>
            <a:ext cx="1101725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400" dirty="0" err="1">
                <a:solidFill>
                  <a:srgbClr val="9D90A0"/>
                </a:solidFill>
                <a:latin typeface="+mn-lt"/>
              </a:rPr>
              <a:t>Results</a:t>
            </a:r>
            <a:endParaRPr lang="en-US" altLang="pl-PL" sz="2400" dirty="0">
              <a:solidFill>
                <a:srgbClr val="9D9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5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3"/>
          <p:cNvSpPr txBox="1">
            <a:spLocks/>
          </p:cNvSpPr>
          <p:nvPr/>
        </p:nvSpPr>
        <p:spPr bwMode="auto">
          <a:xfrm>
            <a:off x="609601" y="1418167"/>
            <a:ext cx="11442700" cy="44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4" name="Content Placeholder 3"/>
          <p:cNvSpPr txBox="1">
            <a:spLocks/>
          </p:cNvSpPr>
          <p:nvPr/>
        </p:nvSpPr>
        <p:spPr bwMode="auto">
          <a:xfrm>
            <a:off x="609601" y="1670051"/>
            <a:ext cx="114427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l-PL" sz="3200"/>
          </a:p>
        </p:txBody>
      </p:sp>
      <p:sp>
        <p:nvSpPr>
          <p:cNvPr id="13315" name="Title 1"/>
          <p:cNvSpPr>
            <a:spLocks noChangeArrowheads="1"/>
          </p:cNvSpPr>
          <p:nvPr/>
        </p:nvSpPr>
        <p:spPr bwMode="auto">
          <a:xfrm>
            <a:off x="587375" y="512763"/>
            <a:ext cx="1101725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400" dirty="0" err="1">
                <a:solidFill>
                  <a:srgbClr val="9D90A0"/>
                </a:solidFill>
                <a:latin typeface="+mn-lt"/>
              </a:rPr>
              <a:t>Results</a:t>
            </a:r>
            <a:endParaRPr lang="en-US" altLang="pl-PL" sz="2400" dirty="0">
              <a:solidFill>
                <a:srgbClr val="9D9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28953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27375</TotalTime>
  <Words>46</Words>
  <Application>Microsoft Office PowerPoint</Application>
  <PresentationFormat>Panoramiczny</PresentationFormat>
  <Paragraphs>36</Paragraphs>
  <Slides>17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1_Office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Thank you For your attention!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Andrian Kurniawan</dc:creator>
  <cp:keywords/>
  <dc:description/>
  <cp:lastModifiedBy>Dagmara Chmielewska</cp:lastModifiedBy>
  <cp:revision>1168</cp:revision>
  <dcterms:created xsi:type="dcterms:W3CDTF">2018-12-05T18:19:15Z</dcterms:created>
  <dcterms:modified xsi:type="dcterms:W3CDTF">2020-09-07T08:49:17Z</dcterms:modified>
  <cp:category/>
</cp:coreProperties>
</file>